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2BBB-AE32-4864-92E8-85A20701FABC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057-8980-4C39-9F5A-BB5F99F685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03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2BBB-AE32-4864-92E8-85A20701FABC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057-8980-4C39-9F5A-BB5F99F685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97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2BBB-AE32-4864-92E8-85A20701FABC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057-8980-4C39-9F5A-BB5F99F685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05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2BBB-AE32-4864-92E8-85A20701FABC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057-8980-4C39-9F5A-BB5F99F685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10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2BBB-AE32-4864-92E8-85A20701FABC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057-8980-4C39-9F5A-BB5F99F685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3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2BBB-AE32-4864-92E8-85A20701FABC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057-8980-4C39-9F5A-BB5F99F685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55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2BBB-AE32-4864-92E8-85A20701FABC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057-8980-4C39-9F5A-BB5F99F685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50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2BBB-AE32-4864-92E8-85A20701FABC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057-8980-4C39-9F5A-BB5F99F685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890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2BBB-AE32-4864-92E8-85A20701FABC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057-8980-4C39-9F5A-BB5F99F685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64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2BBB-AE32-4864-92E8-85A20701FABC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057-8980-4C39-9F5A-BB5F99F685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30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2BBB-AE32-4864-92E8-85A20701FABC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057-8980-4C39-9F5A-BB5F99F685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28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2BBB-AE32-4864-92E8-85A20701FABC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2057-8980-4C39-9F5A-BB5F99F685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06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81888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/>
              <a:t>M150 </a:t>
            </a:r>
            <a:r>
              <a:rPr lang="en-US" altLang="ko-KR" sz="3200" dirty="0" err="1" smtClean="0"/>
              <a:t>SNViewer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Ver</a:t>
            </a:r>
            <a:r>
              <a:rPr lang="en-US" altLang="ko-KR" sz="3200" dirty="0" smtClean="0"/>
              <a:t> 1.3.0</a:t>
            </a:r>
          </a:p>
          <a:p>
            <a:pPr algn="ctr"/>
            <a:r>
              <a:rPr lang="en-US" altLang="ko-KR" sz="3200" dirty="0" smtClean="0"/>
              <a:t> </a:t>
            </a:r>
            <a:r>
              <a:rPr lang="en-US" altLang="ko-KR" sz="3200" dirty="0" smtClean="0"/>
              <a:t>– Belarus Version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0361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kblee\Desktop\재호\메뉴얼\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8" t="8297" r="14972" b="30911"/>
          <a:stretch/>
        </p:blipFill>
        <p:spPr bwMode="auto">
          <a:xfrm>
            <a:off x="467544" y="188640"/>
            <a:ext cx="337166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blee\Desktop\재호\메뉴얼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1" t="9223" r="12883" b="32029"/>
          <a:stretch/>
        </p:blipFill>
        <p:spPr bwMode="auto">
          <a:xfrm>
            <a:off x="5159240" y="1264577"/>
            <a:ext cx="3373200" cy="20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kblee\Desktop\재호\메뉴얼\3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t="8122" r="8164" b="29553"/>
          <a:stretch/>
        </p:blipFill>
        <p:spPr bwMode="auto">
          <a:xfrm>
            <a:off x="467544" y="2421112"/>
            <a:ext cx="3371667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kblee\Desktop\재호\메뉴얼\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7819" r="10226" b="29431"/>
          <a:stretch/>
        </p:blipFill>
        <p:spPr bwMode="auto">
          <a:xfrm>
            <a:off x="5159240" y="3497049"/>
            <a:ext cx="3373200" cy="20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:\Users\kblee\Desktop\재호\메뉴얼\6.jpg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10361" r="8119" b="29359"/>
          <a:stretch/>
        </p:blipFill>
        <p:spPr bwMode="auto">
          <a:xfrm>
            <a:off x="467544" y="4653136"/>
            <a:ext cx="33732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오른쪽 화살표 4"/>
          <p:cNvSpPr/>
          <p:nvPr/>
        </p:nvSpPr>
        <p:spPr>
          <a:xfrm>
            <a:off x="4139952" y="1264576"/>
            <a:ext cx="728180" cy="50824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 rot="10800000">
            <a:off x="4139952" y="2416255"/>
            <a:ext cx="728180" cy="50868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4139952" y="4007889"/>
            <a:ext cx="728180" cy="49987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 rot="10800000">
            <a:off x="4139953" y="5153007"/>
            <a:ext cx="728180" cy="50824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51920" y="849078"/>
            <a:ext cx="2747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1. </a:t>
            </a:r>
            <a:r>
              <a:rPr lang="en-US" altLang="ko-KR" sz="1050" dirty="0" smtClean="0"/>
              <a:t>Enter BYR Serial Mode and long press </a:t>
            </a:r>
            <a:r>
              <a:rPr lang="ko-KR" altLang="en-US" sz="1050" dirty="0" smtClean="0"/>
              <a:t>▲</a:t>
            </a:r>
            <a:r>
              <a:rPr lang="en-US" altLang="ko-KR" sz="1050" dirty="0" smtClean="0"/>
              <a:t>/+</a:t>
            </a:r>
            <a:r>
              <a:rPr lang="en-US" altLang="ko-KR" sz="1050" dirty="0" smtClean="0"/>
              <a:t>10 key.</a:t>
            </a:r>
            <a:endParaRPr lang="ko-KR" altLang="en-US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3840744" y="2060848"/>
            <a:ext cx="24594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2. </a:t>
            </a:r>
            <a:r>
              <a:rPr lang="en-US" altLang="ko-KR" sz="1050" dirty="0" smtClean="0"/>
              <a:t>Press PRINT key.</a:t>
            </a:r>
            <a:endParaRPr lang="ko-KR" altLang="en-US" sz="1050" dirty="0"/>
          </a:p>
        </p:txBody>
      </p:sp>
      <p:sp>
        <p:nvSpPr>
          <p:cNvPr id="27" name="TextBox 26"/>
          <p:cNvSpPr txBox="1"/>
          <p:nvPr/>
        </p:nvSpPr>
        <p:spPr>
          <a:xfrm>
            <a:off x="3851920" y="3499991"/>
            <a:ext cx="1512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3. </a:t>
            </a:r>
            <a:r>
              <a:rPr lang="en-US" altLang="ko-KR" sz="1050" dirty="0" smtClean="0"/>
              <a:t>Go to 8. SN Viewer and selec</a:t>
            </a:r>
            <a:r>
              <a:rPr lang="en-US" altLang="ko-KR" sz="1050" dirty="0" smtClean="0"/>
              <a:t>t ON.</a:t>
            </a:r>
            <a:endParaRPr lang="ko-KR" alt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3840744" y="4796135"/>
            <a:ext cx="13793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4. </a:t>
            </a:r>
            <a:r>
              <a:rPr lang="en-US" altLang="ko-KR" sz="1050" dirty="0" smtClean="0"/>
              <a:t>Press RESTART</a:t>
            </a:r>
            <a:r>
              <a:rPr lang="ko-KR" altLang="en-US" sz="1050" dirty="0"/>
              <a:t> </a:t>
            </a:r>
            <a:r>
              <a:rPr lang="en-US" altLang="ko-KR" sz="1050" dirty="0" smtClean="0"/>
              <a:t>key and exit menu.</a:t>
            </a:r>
            <a:endParaRPr lang="en-US" altLang="ko-KR" sz="1050" dirty="0" smtClean="0"/>
          </a:p>
        </p:txBody>
      </p:sp>
    </p:spTree>
    <p:extLst>
      <p:ext uri="{BB962C8B-B14F-4D97-AF65-F5344CB8AC3E}">
        <p14:creationId xmlns:p14="http://schemas.microsoft.com/office/powerpoint/2010/main" val="412887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blee\Desktop\재호\메뉴얼\14417867504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r="16086"/>
          <a:stretch/>
        </p:blipFill>
        <p:spPr bwMode="auto">
          <a:xfrm>
            <a:off x="669773" y="2231334"/>
            <a:ext cx="3558034" cy="29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blee\Desktop\재호\메뉴얼\14417867971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7" b="30627"/>
          <a:stretch/>
        </p:blipFill>
        <p:spPr bwMode="auto">
          <a:xfrm>
            <a:off x="4912654" y="2231334"/>
            <a:ext cx="3561574" cy="29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303893"/>
            <a:ext cx="5830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Connect USB-Serial Cable between M150 and PC.</a:t>
            </a:r>
          </a:p>
          <a:p>
            <a:r>
              <a:rPr lang="en-US" altLang="ko-KR" dirty="0" smtClean="0"/>
              <a:t>USB Driver for this cable must be installed to PC first.</a:t>
            </a:r>
          </a:p>
        </p:txBody>
      </p:sp>
    </p:spTree>
    <p:extLst>
      <p:ext uri="{BB962C8B-B14F-4D97-AF65-F5344CB8AC3E}">
        <p14:creationId xmlns:p14="http://schemas.microsoft.com/office/powerpoint/2010/main" val="252661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blee\Desktop\재호\메뉴얼\14417792793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27250" r="18313" b="-1"/>
          <a:stretch/>
        </p:blipFill>
        <p:spPr bwMode="auto">
          <a:xfrm>
            <a:off x="100588" y="233186"/>
            <a:ext cx="4255388" cy="234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blee\Desktop\재호\메뉴얼\14417792879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24319"/>
          <a:stretch/>
        </p:blipFill>
        <p:spPr bwMode="auto">
          <a:xfrm>
            <a:off x="4343557" y="1371922"/>
            <a:ext cx="4722467" cy="234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blee\Desktop\재호\메뉴얼\2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r="8279" b="25847"/>
          <a:stretch/>
        </p:blipFill>
        <p:spPr bwMode="auto">
          <a:xfrm>
            <a:off x="100588" y="3257522"/>
            <a:ext cx="4242969" cy="224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blee\Desktop\재호\메뉴얼\2-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31" b="1933"/>
          <a:stretch/>
        </p:blipFill>
        <p:spPr bwMode="auto">
          <a:xfrm>
            <a:off x="4343557" y="4409650"/>
            <a:ext cx="4734886" cy="22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굽은 화살표 15"/>
          <p:cNvSpPr/>
          <p:nvPr/>
        </p:nvSpPr>
        <p:spPr>
          <a:xfrm rot="5400000">
            <a:off x="4380072" y="3792758"/>
            <a:ext cx="576064" cy="657720"/>
          </a:xfrm>
          <a:prstGeom prst="ben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굽은 화살표 16"/>
          <p:cNvSpPr/>
          <p:nvPr/>
        </p:nvSpPr>
        <p:spPr>
          <a:xfrm rot="16200000" flipH="1">
            <a:off x="3726665" y="2640630"/>
            <a:ext cx="576064" cy="657720"/>
          </a:xfrm>
          <a:prstGeom prst="ben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굽은 화살표 17"/>
          <p:cNvSpPr/>
          <p:nvPr/>
        </p:nvSpPr>
        <p:spPr>
          <a:xfrm rot="5400000">
            <a:off x="4380072" y="755030"/>
            <a:ext cx="576064" cy="657720"/>
          </a:xfrm>
          <a:prstGeom prst="ben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227687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2. </a:t>
            </a:r>
            <a:r>
              <a:rPr lang="en-US" altLang="ko-KR" sz="1600" dirty="0" smtClean="0">
                <a:solidFill>
                  <a:srgbClr val="FF0000"/>
                </a:solidFill>
              </a:rPr>
              <a:t>Click Connect.</a:t>
            </a:r>
            <a:endParaRPr lang="en-US" altLang="ko-KR" sz="16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5" y="408785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3. </a:t>
            </a:r>
            <a:r>
              <a:rPr lang="en-US" altLang="ko-KR" sz="1600" dirty="0" smtClean="0">
                <a:solidFill>
                  <a:srgbClr val="FF0000"/>
                </a:solidFill>
              </a:rPr>
              <a:t>Set Com Port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and </a:t>
            </a:r>
            <a:r>
              <a:rPr lang="en-US" altLang="ko-KR" sz="1600" dirty="0" smtClean="0">
                <a:solidFill>
                  <a:srgbClr val="FF0000"/>
                </a:solidFill>
              </a:rPr>
              <a:t>Baud Rate and click Connect.</a:t>
            </a:r>
            <a:endParaRPr lang="en-US" altLang="ko-KR" sz="1600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5" y="1174524"/>
            <a:ext cx="3619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1. </a:t>
            </a:r>
            <a:r>
              <a:rPr lang="en-US" altLang="ko-KR" sz="1600" dirty="0" smtClean="0">
                <a:solidFill>
                  <a:srgbClr val="FF0000"/>
                </a:solidFill>
              </a:rPr>
              <a:t>Execute SN Viewer Ver</a:t>
            </a:r>
            <a:r>
              <a:rPr lang="en-US" altLang="ko-KR" sz="1600" dirty="0" smtClean="0">
                <a:solidFill>
                  <a:srgbClr val="FF0000"/>
                </a:solidFill>
              </a:rPr>
              <a:t>_</a:t>
            </a:r>
            <a:r>
              <a:rPr lang="en-US" altLang="ko-KR" sz="1600" dirty="0" smtClean="0">
                <a:solidFill>
                  <a:srgbClr val="FF0000"/>
                </a:solidFill>
              </a:rPr>
              <a:t>1.3.0.</a:t>
            </a:r>
            <a:endParaRPr lang="en-US" altLang="ko-KR" sz="16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3741" y="5493763"/>
            <a:ext cx="2964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4. </a:t>
            </a:r>
            <a:r>
              <a:rPr lang="en-US" altLang="ko-KR" sz="1600" dirty="0" smtClean="0">
                <a:solidFill>
                  <a:srgbClr val="FF0000"/>
                </a:solidFill>
              </a:rPr>
              <a:t>When Connect is changed to Dis Connect, M150 is connected to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SNViewer</a:t>
            </a:r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  <a:endParaRPr lang="en-US" altLang="ko-KR" sz="1600" dirty="0" smtClean="0">
              <a:solidFill>
                <a:srgbClr val="FF0000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6948264" y="1556792"/>
            <a:ext cx="618266" cy="4757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79512" y="3600478"/>
            <a:ext cx="2988332" cy="2331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329008" y="4609422"/>
            <a:ext cx="649061" cy="4757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blee\Desktop\재호\메뉴얼\14417869041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16095"/>
          <a:stretch/>
        </p:blipFill>
        <p:spPr bwMode="auto">
          <a:xfrm>
            <a:off x="1296419" y="1594640"/>
            <a:ext cx="6551162" cy="36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6419" y="817479"/>
            <a:ext cx="5970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After Count BYR notes and remove notes from Stacker,</a:t>
            </a:r>
          </a:p>
          <a:p>
            <a:r>
              <a:rPr lang="en-US" altLang="ko-KR" dirty="0" smtClean="0"/>
              <a:t>Serial Data is transferred to </a:t>
            </a:r>
            <a:r>
              <a:rPr lang="en-US" altLang="ko-KR" dirty="0" err="1" smtClean="0"/>
              <a:t>SNViewer</a:t>
            </a:r>
            <a:r>
              <a:rPr lang="en-US" altLang="ko-KR" dirty="0" smtClean="0"/>
              <a:t> as below.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753495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128</Words>
  <Application>Microsoft Office PowerPoint</Application>
  <PresentationFormat>화면 슬라이드 쇼(4:3)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JHLEE</dc:creator>
  <cp:lastModifiedBy>Kelly</cp:lastModifiedBy>
  <cp:revision>21</cp:revision>
  <dcterms:created xsi:type="dcterms:W3CDTF">2015-09-09T05:12:49Z</dcterms:created>
  <dcterms:modified xsi:type="dcterms:W3CDTF">2015-09-22T08:21:35Z</dcterms:modified>
</cp:coreProperties>
</file>